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6"/>
  </p:notesMasterIdLst>
  <p:sldIdLst>
    <p:sldId id="357" r:id="rId2"/>
    <p:sldId id="341" r:id="rId3"/>
    <p:sldId id="356" r:id="rId4"/>
    <p:sldId id="340" r:id="rId5"/>
    <p:sldId id="343" r:id="rId6"/>
    <p:sldId id="344" r:id="rId7"/>
    <p:sldId id="351" r:id="rId8"/>
    <p:sldId id="346" r:id="rId9"/>
    <p:sldId id="352" r:id="rId10"/>
    <p:sldId id="348" r:id="rId11"/>
    <p:sldId id="354" r:id="rId12"/>
    <p:sldId id="355" r:id="rId13"/>
    <p:sldId id="350" r:id="rId14"/>
    <p:sldId id="3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池田 浩三" initials="池田" lastIdx="1" clrIdx="0">
    <p:extLst>
      <p:ext uri="{19B8F6BF-5375-455C-9EA6-DF929625EA0E}">
        <p15:presenceInfo xmlns:p15="http://schemas.microsoft.com/office/powerpoint/2012/main" userId="c34e05d464c235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56421-6644-456A-8208-BCFB7C6367A1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1BB66-F507-484F-AC61-8C4AF0022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56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DBB353B-FBA5-42CD-BAEA-1994BD389E44}" type="datetime1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福生市体育協会　創立６０周年記念式典部会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DA9F-7E05-4F4C-8905-3E4D655DF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06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D89E-46AC-4060-9F35-88204F0C4F74}" type="datetime1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福生市体育協会　創立６０周年記念式典部会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DA9F-7E05-4F4C-8905-3E4D655DF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2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14F-0557-48D4-AE8D-AAA1F1342B31}" type="datetime1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福生市体育協会　創立６０周年記念式典部会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DA9F-7E05-4F4C-8905-3E4D655DF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83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A110-4B10-4AD1-8F75-BD141F6D871B}" type="datetime1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福生市体育協会　創立６０周年記念式典部会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DA9F-7E05-4F4C-8905-3E4D655DF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31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30C9-3595-43E2-9643-37027A95DF84}" type="datetime1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福生市体育協会　創立６０周年記念式典部会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DA9F-7E05-4F4C-8905-3E4D655DF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15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914D-3080-474C-BFC7-18A448D47074}" type="datetime1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福生市体育協会　創立６０周年記念式典部会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DA9F-7E05-4F4C-8905-3E4D655DF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23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D98B-59C4-4A66-83F0-7BEF202677DE}" type="datetime1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福生市体育協会　創立６０周年記念式典部会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DA9F-7E05-4F4C-8905-3E4D655DF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34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796C-1585-4A04-96A4-EBF518F52336}" type="datetime1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福生市体育協会　創立６０周年記念式典部会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DA9F-7E05-4F4C-8905-3E4D655DF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10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ADA6-B191-4E6F-BA97-8F5A0D169515}" type="datetime1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福生市体育協会　創立６０周年記念式典部会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DA9F-7E05-4F4C-8905-3E4D655DF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24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85C3-3A75-4F1A-860E-C95FED2F3857}" type="datetime1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福生市体育協会　創立６０周年記念式典部会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DA9F-7E05-4F4C-8905-3E4D655DF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38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2617-6DF5-4240-834E-9DD6925FA116}" type="datetime1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福生市体育協会　創立６０周年記念式典部会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DA9F-7E05-4F4C-8905-3E4D655DF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4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0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0290B72-89FB-4F9B-80CE-0C00B4B65EEC}" type="datetime1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kumimoji="1" lang="zh-TW" altLang="en-US"/>
              <a:t>福生市体育協会　創立６０周年記念式典部会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EE5DA9F-7E05-4F4C-8905-3E4D655DF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8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kumimoji="1"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B10839A0-E72C-4847-ADA3-4378A3270D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77" b="191"/>
          <a:stretch/>
        </p:blipFill>
        <p:spPr>
          <a:xfrm>
            <a:off x="-19980" y="1"/>
            <a:ext cx="12211980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sp>
        <p:nvSpPr>
          <p:cNvPr id="2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  <p:sp>
        <p:nvSpPr>
          <p:cNvPr id="3" name="四角形: 角度付き 2">
            <a:extLst>
              <a:ext uri="{FF2B5EF4-FFF2-40B4-BE49-F238E27FC236}">
                <a16:creationId xmlns:a16="http://schemas.microsoft.com/office/drawing/2014/main" id="{2E46F079-016F-47E6-8EAF-60B95A65BF6C}"/>
              </a:ext>
            </a:extLst>
          </p:cNvPr>
          <p:cNvSpPr/>
          <p:nvPr/>
        </p:nvSpPr>
        <p:spPr>
          <a:xfrm>
            <a:off x="1447800" y="1233419"/>
            <a:ext cx="8953499" cy="5114925"/>
          </a:xfrm>
          <a:prstGeom prst="bevel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kumimoji="1" lang="en-US" altLang="ja-JP" sz="4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ja-JP" altLang="en-US" sz="2400" dirty="0">
              <a:solidFill>
                <a:schemeClr val="tx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78C4AB-4455-4F5C-AB84-7D58DB18A53A}"/>
              </a:ext>
            </a:extLst>
          </p:cNvPr>
          <p:cNvSpPr txBox="1"/>
          <p:nvPr/>
        </p:nvSpPr>
        <p:spPr>
          <a:xfrm>
            <a:off x="1786690" y="6015083"/>
            <a:ext cx="364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1A5504CF-8301-4B2B-AF14-F44E821C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261" y="6071716"/>
            <a:ext cx="973667" cy="274320"/>
          </a:xfrm>
        </p:spPr>
        <p:txBody>
          <a:bodyPr/>
          <a:lstStyle/>
          <a:p>
            <a:pPr algn="r"/>
            <a:fld id="{BEE5DA9F-7E05-4F4C-8905-3E4D655DFD53}" type="slidenum">
              <a:rPr kumimoji="1" lang="ja-JP" altLang="en-US" smtClean="0"/>
              <a:pPr algn="r"/>
              <a:t>1</a:t>
            </a:fld>
            <a:endParaRPr kumimoji="1" lang="ja-JP" altLang="en-US" dirty="0"/>
          </a:p>
        </p:txBody>
      </p:sp>
      <p:sp>
        <p:nvSpPr>
          <p:cNvPr id="11" name="フッター プレースホルダー 6">
            <a:extLst>
              <a:ext uri="{FF2B5EF4-FFF2-40B4-BE49-F238E27FC236}">
                <a16:creationId xmlns:a16="http://schemas.microsoft.com/office/drawing/2014/main" id="{E471C665-A9CD-402D-9C35-FA5B4FED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5621" y="5956207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6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6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606FB583-4565-4F13-AF01-2AB151A2C94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61" y="3345961"/>
            <a:ext cx="3120529" cy="216876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501956" y="5330063"/>
            <a:ext cx="12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Start</a:t>
            </a:r>
            <a:endParaRPr kumimoji="1" lang="ja-JP" altLang="en-US" dirty="0"/>
          </a:p>
        </p:txBody>
      </p:sp>
      <p:pic>
        <p:nvPicPr>
          <p:cNvPr id="9" name="トラック 03-ジョニイへの伝言FO45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7000" out="7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69550" y="2213124"/>
            <a:ext cx="609600" cy="6096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00" y="1869663"/>
            <a:ext cx="4315653" cy="1671335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2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322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070752-9139-427C-BF9C-C121EE21E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77" b="191"/>
          <a:stretch/>
        </p:blipFill>
        <p:spPr>
          <a:xfrm>
            <a:off x="-19980" y="0"/>
            <a:ext cx="12211980" cy="6858000"/>
          </a:xfrm>
          <a:prstGeom prst="rect">
            <a:avLst/>
          </a:prstGeom>
        </p:spPr>
      </p:pic>
      <p:sp>
        <p:nvSpPr>
          <p:cNvPr id="5" name="四角形: 角度付き 4">
            <a:extLst>
              <a:ext uri="{FF2B5EF4-FFF2-40B4-BE49-F238E27FC236}">
                <a16:creationId xmlns:a16="http://schemas.microsoft.com/office/drawing/2014/main" id="{69B01F2F-0EAE-47AC-95FA-FD5FB907528B}"/>
              </a:ext>
            </a:extLst>
          </p:cNvPr>
          <p:cNvSpPr/>
          <p:nvPr/>
        </p:nvSpPr>
        <p:spPr>
          <a:xfrm>
            <a:off x="171450" y="1037590"/>
            <a:ext cx="11849100" cy="5715000"/>
          </a:xfrm>
          <a:prstGeom prst="bevel">
            <a:avLst>
              <a:gd name="adj" fmla="val 434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  表　彰　　協 力 者 賞 個 人（５６名）</a:t>
            </a:r>
            <a:endParaRPr kumimoji="1"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ご　芳　名（敬称略）</a:t>
            </a:r>
            <a:endParaRPr kumimoji="1" lang="en-US" altLang="ja-JP" sz="2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1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福島　秀男　　　宮野　正宏　　　石川　健三　　　川越　孝洋　　　上村　純也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内野　　久　　　大村　正仁　　　瀬谷　次子　　　内藤　毅誠　　　中岡　保彦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中島　雅人　　　野崎　昌利　　　町田　高司　　　浅田　悦敬　　　岩木　　健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齊藤　　功　　　矢ケ崎冬木　　　久保　　淳　　　大楠　功晃　　　小川　裕司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熊谷　　修　　　清水　　勲　　　田中　誠雅　　　田村　満利　　　原田　康正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菱山榮太郎　　　町田　和子　　　宮野　正史　　　田村　浩司　　　藤井　　勲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BD2B98-C872-4E58-9532-733D78DF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5621" y="6498136"/>
            <a:ext cx="973667" cy="274320"/>
          </a:xfrm>
        </p:spPr>
        <p:txBody>
          <a:bodyPr/>
          <a:lstStyle/>
          <a:p>
            <a:pPr algn="r"/>
            <a:fld id="{BEE5DA9F-7E05-4F4C-8905-3E4D655DFD53}" type="slidenum">
              <a:rPr kumimoji="1" lang="ja-JP" altLang="en-US" smtClean="0"/>
              <a:pPr algn="r"/>
              <a:t>10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F7F06D-2D51-4343-BB3E-7998BA9D42B3}"/>
              </a:ext>
            </a:extLst>
          </p:cNvPr>
          <p:cNvSpPr txBox="1"/>
          <p:nvPr/>
        </p:nvSpPr>
        <p:spPr>
          <a:xfrm>
            <a:off x="497386" y="6534453"/>
            <a:ext cx="364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A204603C-5A9B-4A0B-85C1-00917BDB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8661" y="6479848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sp>
        <p:nvSpPr>
          <p:cNvPr id="10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93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BD5DFE-DF3D-48C6-ADB1-17FEF5756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77" b="191"/>
          <a:stretch/>
        </p:blipFill>
        <p:spPr>
          <a:xfrm>
            <a:off x="-19980" y="0"/>
            <a:ext cx="12211980" cy="6858000"/>
          </a:xfrm>
          <a:prstGeom prst="rect">
            <a:avLst/>
          </a:prstGeom>
        </p:spPr>
      </p:pic>
      <p:sp>
        <p:nvSpPr>
          <p:cNvPr id="5" name="四角形: 角度付き 4">
            <a:extLst>
              <a:ext uri="{FF2B5EF4-FFF2-40B4-BE49-F238E27FC236}">
                <a16:creationId xmlns:a16="http://schemas.microsoft.com/office/drawing/2014/main" id="{69B01F2F-0EAE-47AC-95FA-FD5FB907528B}"/>
              </a:ext>
            </a:extLst>
          </p:cNvPr>
          <p:cNvSpPr/>
          <p:nvPr/>
        </p:nvSpPr>
        <p:spPr>
          <a:xfrm>
            <a:off x="171450" y="1037590"/>
            <a:ext cx="11849100" cy="5715000"/>
          </a:xfrm>
          <a:prstGeom prst="bevel">
            <a:avLst>
              <a:gd name="adj" fmla="val 434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表　彰　　協 力 者 賞 個 人（５６名）</a:t>
            </a:r>
            <a:endParaRPr kumimoji="1"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ご　芳　名（敬称略）</a:t>
            </a:r>
            <a:endParaRPr kumimoji="1" lang="en-US" altLang="ja-JP" sz="2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1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細谷　幸子　　薬袋　敏邦　　　清水　靖弘　　　橋本　満彦　　　秋山美左江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高山　浩之　　宮崎　昭夫　　　山口　哲也　　　鳥越　裕之　　　野澤　久人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小池　和重　　久松　尚武　　　齋藤　　巽　　　前田　京子　　　澤田理恵子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南　　玲子　　天野石太郎　　　横田　　忠　　　下田まり子　　　下田　俊章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渡辺　浩行　　臼井　寿夫　　　大倉　　誠　　　小川　　清　　　田村　幸司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武藤　恭幸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F870E0-5A5E-4EFB-89BD-3903FE7A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5621" y="6498136"/>
            <a:ext cx="973667" cy="274320"/>
          </a:xfrm>
        </p:spPr>
        <p:txBody>
          <a:bodyPr/>
          <a:lstStyle/>
          <a:p>
            <a:pPr algn="r"/>
            <a:fld id="{BEE5DA9F-7E05-4F4C-8905-3E4D655DFD53}" type="slidenum">
              <a:rPr kumimoji="1" lang="ja-JP" altLang="en-US" smtClean="0"/>
              <a:pPr algn="r"/>
              <a:t>11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B1C086-7256-47B5-907F-99D08DABD9A6}"/>
              </a:ext>
            </a:extLst>
          </p:cNvPr>
          <p:cNvSpPr txBox="1"/>
          <p:nvPr/>
        </p:nvSpPr>
        <p:spPr>
          <a:xfrm>
            <a:off x="497386" y="6534453"/>
            <a:ext cx="364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B53A436A-36A8-4A10-9671-11DF05AD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8661" y="6479848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sp>
        <p:nvSpPr>
          <p:cNvPr id="10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6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4E5F8C-1873-4005-82D0-33B370749A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77" b="191"/>
          <a:stretch/>
        </p:blipFill>
        <p:spPr>
          <a:xfrm>
            <a:off x="-19980" y="0"/>
            <a:ext cx="12211980" cy="6858000"/>
          </a:xfrm>
          <a:prstGeom prst="rect">
            <a:avLst/>
          </a:prstGeom>
        </p:spPr>
      </p:pic>
      <p:sp>
        <p:nvSpPr>
          <p:cNvPr id="5" name="四角形: 角度付き 4">
            <a:extLst>
              <a:ext uri="{FF2B5EF4-FFF2-40B4-BE49-F238E27FC236}">
                <a16:creationId xmlns:a16="http://schemas.microsoft.com/office/drawing/2014/main" id="{69B01F2F-0EAE-47AC-95FA-FD5FB907528B}"/>
              </a:ext>
            </a:extLst>
          </p:cNvPr>
          <p:cNvSpPr/>
          <p:nvPr/>
        </p:nvSpPr>
        <p:spPr>
          <a:xfrm>
            <a:off x="171450" y="1037590"/>
            <a:ext cx="11849100" cy="5715000"/>
          </a:xfrm>
          <a:prstGeom prst="bevel">
            <a:avLst>
              <a:gd name="adj" fmla="val 434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kumimoji="1"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表　彰　　協 力 者 賞　団 体（５団体）</a:t>
            </a:r>
            <a:endParaRPr kumimoji="1"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団　体　名</a:t>
            </a:r>
            <a:endParaRPr kumimoji="1" lang="en-US" altLang="ja-JP" sz="2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 （有）小林電業　　　　　　　　 馬詰眼科　　　　　　　　河野歯科医院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惠心会田村皮膚科　　　　　　　珠　　希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724470-1D0E-4488-9553-E143DD62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5621" y="6498136"/>
            <a:ext cx="973667" cy="274320"/>
          </a:xfrm>
        </p:spPr>
        <p:txBody>
          <a:bodyPr/>
          <a:lstStyle/>
          <a:p>
            <a:pPr algn="r"/>
            <a:fld id="{BEE5DA9F-7E05-4F4C-8905-3E4D655DFD53}" type="slidenum">
              <a:rPr kumimoji="1" lang="ja-JP" altLang="en-US" smtClean="0"/>
              <a:pPr algn="r"/>
              <a:t>12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128E28-4D67-4479-B53F-CEB4319751C4}"/>
              </a:ext>
            </a:extLst>
          </p:cNvPr>
          <p:cNvSpPr txBox="1"/>
          <p:nvPr/>
        </p:nvSpPr>
        <p:spPr>
          <a:xfrm>
            <a:off x="497386" y="6534453"/>
            <a:ext cx="364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AB6A0FFB-A8AE-4CCD-9A2E-CBA60DB3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8661" y="6479848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sp>
        <p:nvSpPr>
          <p:cNvPr id="10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4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A9660F37-F8CA-46EA-B19B-CC5953BBE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77" b="191"/>
          <a:stretch/>
        </p:blipFill>
        <p:spPr>
          <a:xfrm>
            <a:off x="-19980" y="0"/>
            <a:ext cx="12211980" cy="6858000"/>
          </a:xfrm>
          <a:prstGeom prst="rect">
            <a:avLst/>
          </a:prstGeom>
        </p:spPr>
      </p:pic>
      <p:sp>
        <p:nvSpPr>
          <p:cNvPr id="3" name="四角形: 角度付き 2">
            <a:extLst>
              <a:ext uri="{FF2B5EF4-FFF2-40B4-BE49-F238E27FC236}">
                <a16:creationId xmlns:a16="http://schemas.microsoft.com/office/drawing/2014/main" id="{2E46F079-016F-47E6-8EAF-60B95A65BF6C}"/>
              </a:ext>
            </a:extLst>
          </p:cNvPr>
          <p:cNvSpPr/>
          <p:nvPr/>
        </p:nvSpPr>
        <p:spPr>
          <a:xfrm>
            <a:off x="1447800" y="1238249"/>
            <a:ext cx="8953499" cy="5114925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kumimoji="1" lang="ja-JP" altLang="en-US" sz="4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表　　彰</a:t>
            </a:r>
            <a:endParaRPr kumimoji="1" lang="en-US" altLang="ja-JP" sz="4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以上で、福生市体育協会創立６０周年記念の表彰団体ならびに表彰者の紹介を終わります。</a:t>
            </a:r>
            <a:endParaRPr kumimoji="1"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表彰団体、表彰者の皆様本日は誠におめでとうございました。</a:t>
            </a:r>
            <a:endParaRPr kumimoji="1"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4EE371-73EB-40F1-9DBD-53D34EB8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6149" y="6078854"/>
            <a:ext cx="973667" cy="274320"/>
          </a:xfrm>
        </p:spPr>
        <p:txBody>
          <a:bodyPr/>
          <a:lstStyle/>
          <a:p>
            <a:fld id="{BEE5DA9F-7E05-4F4C-8905-3E4D655DFD53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B0EBD1-06A1-495F-AF29-9C6561F0B3EB}"/>
              </a:ext>
            </a:extLst>
          </p:cNvPr>
          <p:cNvSpPr txBox="1"/>
          <p:nvPr/>
        </p:nvSpPr>
        <p:spPr>
          <a:xfrm>
            <a:off x="1786690" y="5997718"/>
            <a:ext cx="364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8" name="フッター プレースホルダー 6">
            <a:extLst>
              <a:ext uri="{FF2B5EF4-FFF2-40B4-BE49-F238E27FC236}">
                <a16:creationId xmlns:a16="http://schemas.microsoft.com/office/drawing/2014/main" id="{A0CCBFBB-3158-4009-B7D7-2EBB8C77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5621" y="5922064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6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6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sp>
        <p:nvSpPr>
          <p:cNvPr id="9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F9EDA0A-EE5B-4A6B-A9A7-BDD6E0F52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77" b="191"/>
          <a:stretch/>
        </p:blipFill>
        <p:spPr>
          <a:xfrm>
            <a:off x="-19980" y="-671"/>
            <a:ext cx="12211980" cy="6871254"/>
          </a:xfrm>
          <a:prstGeom prst="rect">
            <a:avLst/>
          </a:prstGeom>
        </p:spPr>
      </p:pic>
      <p:sp>
        <p:nvSpPr>
          <p:cNvPr id="3" name="四角形: 角度付き 2">
            <a:extLst>
              <a:ext uri="{FF2B5EF4-FFF2-40B4-BE49-F238E27FC236}">
                <a16:creationId xmlns:a16="http://schemas.microsoft.com/office/drawing/2014/main" id="{2E46F079-016F-47E6-8EAF-60B95A65BF6C}"/>
              </a:ext>
            </a:extLst>
          </p:cNvPr>
          <p:cNvSpPr/>
          <p:nvPr/>
        </p:nvSpPr>
        <p:spPr>
          <a:xfrm>
            <a:off x="1447800" y="1238249"/>
            <a:ext cx="8953499" cy="5114925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ja-JP" sz="4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ja-JP" altLang="en-US" sz="2400" dirty="0">
              <a:solidFill>
                <a:schemeClr val="tx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FD5D2672-9253-45E0-A0D2-AF6A40EB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6549" y="6068368"/>
            <a:ext cx="973667" cy="274320"/>
          </a:xfrm>
        </p:spPr>
        <p:txBody>
          <a:bodyPr/>
          <a:lstStyle/>
          <a:p>
            <a:pPr algn="r"/>
            <a:fld id="{BEE5DA9F-7E05-4F4C-8905-3E4D655DFD53}" type="slidenum">
              <a:rPr kumimoji="1" lang="ja-JP" altLang="en-US" smtClean="0"/>
              <a:pPr algn="r"/>
              <a:t>14</a:t>
            </a:fld>
            <a:endParaRPr kumimoji="1" lang="ja-JP" altLang="en-US" dirty="0"/>
          </a:p>
        </p:txBody>
      </p: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69D5C1B6-D4B6-4D03-A0BD-BA83D6C4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32" y="3328003"/>
            <a:ext cx="3163973" cy="219896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B0EBD1-06A1-495F-AF29-9C6561F0B3EB}"/>
              </a:ext>
            </a:extLst>
          </p:cNvPr>
          <p:cNvSpPr txBox="1"/>
          <p:nvPr/>
        </p:nvSpPr>
        <p:spPr>
          <a:xfrm>
            <a:off x="1786690" y="5997718"/>
            <a:ext cx="364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14" name="フッター プレースホルダー 6">
            <a:extLst>
              <a:ext uri="{FF2B5EF4-FFF2-40B4-BE49-F238E27FC236}">
                <a16:creationId xmlns:a16="http://schemas.microsoft.com/office/drawing/2014/main" id="{A0CCBFBB-3158-4009-B7D7-2EBB8C77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5621" y="5922064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6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6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515403" y="5359454"/>
            <a:ext cx="12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End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886278"/>
            <a:ext cx="4315653" cy="1671335"/>
          </a:xfrm>
          <a:prstGeom prst="rect">
            <a:avLst/>
          </a:prstGeom>
          <a:ln>
            <a:noFill/>
          </a:ln>
        </p:spPr>
      </p:pic>
      <p:sp>
        <p:nvSpPr>
          <p:cNvPr id="11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</p:spTree>
    <p:extLst>
      <p:ext uri="{BB962C8B-B14F-4D97-AF65-F5344CB8AC3E}">
        <p14:creationId xmlns:p14="http://schemas.microsoft.com/office/powerpoint/2010/main" val="37457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32876C5C-6FC2-4DBC-88F8-4093814AB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77" b="191"/>
          <a:stretch/>
        </p:blipFill>
        <p:spPr>
          <a:xfrm>
            <a:off x="-19980" y="0"/>
            <a:ext cx="12211980" cy="6858000"/>
          </a:xfrm>
          <a:prstGeom prst="rect">
            <a:avLst/>
          </a:prstGeom>
        </p:spPr>
      </p:pic>
      <p:sp>
        <p:nvSpPr>
          <p:cNvPr id="3" name="四角形: 角度付き 2">
            <a:extLst>
              <a:ext uri="{FF2B5EF4-FFF2-40B4-BE49-F238E27FC236}">
                <a16:creationId xmlns:a16="http://schemas.microsoft.com/office/drawing/2014/main" id="{2E46F079-016F-47E6-8EAF-60B95A65BF6C}"/>
              </a:ext>
            </a:extLst>
          </p:cNvPr>
          <p:cNvSpPr/>
          <p:nvPr/>
        </p:nvSpPr>
        <p:spPr>
          <a:xfrm>
            <a:off x="1447800" y="1238249"/>
            <a:ext cx="8953499" cy="5114925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kumimoji="1" lang="ja-JP" altLang="en-US" sz="4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表　　彰</a:t>
            </a:r>
            <a:endParaRPr kumimoji="1" lang="en-US" altLang="ja-JP" sz="4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福生市体育協会が創立６０周年を迎えこれを記念し、「福生市体育協会創立６０周年記念表彰規定」に基づきこれを表彰します。</a:t>
            </a:r>
            <a:endParaRPr kumimoji="1" lang="ja-JP" altLang="en-US" sz="2400" dirty="0">
              <a:solidFill>
                <a:schemeClr val="tx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15929F-6136-4ACC-9A3F-7F3FCDC5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216" y="6070381"/>
            <a:ext cx="973667" cy="274320"/>
          </a:xfrm>
        </p:spPr>
        <p:txBody>
          <a:bodyPr/>
          <a:lstStyle/>
          <a:p>
            <a:pPr algn="r"/>
            <a:fld id="{BEE5DA9F-7E05-4F4C-8905-3E4D655DFD53}" type="slidenum">
              <a:rPr kumimoji="1" lang="ja-JP" altLang="en-US" smtClean="0"/>
              <a:pPr algn="r"/>
              <a:t>2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9145F9-F138-438C-A7A2-EBB985A59B4B}"/>
              </a:ext>
            </a:extLst>
          </p:cNvPr>
          <p:cNvSpPr txBox="1"/>
          <p:nvPr/>
        </p:nvSpPr>
        <p:spPr>
          <a:xfrm>
            <a:off x="1786690" y="5990084"/>
            <a:ext cx="364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E3681EF8-7AD9-4A4C-AA65-DF2F89F5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5621" y="5931208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6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6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sp>
        <p:nvSpPr>
          <p:cNvPr id="10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</p:spTree>
    <p:extLst>
      <p:ext uri="{BB962C8B-B14F-4D97-AF65-F5344CB8AC3E}">
        <p14:creationId xmlns:p14="http://schemas.microsoft.com/office/powerpoint/2010/main" val="8484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3F387C45-6F43-4560-9FC3-849D08789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77" b="191"/>
          <a:stretch/>
        </p:blipFill>
        <p:spPr>
          <a:xfrm>
            <a:off x="-19980" y="0"/>
            <a:ext cx="12211980" cy="6858000"/>
          </a:xfrm>
          <a:prstGeom prst="rect">
            <a:avLst/>
          </a:prstGeom>
        </p:spPr>
      </p:pic>
      <p:sp>
        <p:nvSpPr>
          <p:cNvPr id="3" name="四角形: 角度付き 2">
            <a:extLst>
              <a:ext uri="{FF2B5EF4-FFF2-40B4-BE49-F238E27FC236}">
                <a16:creationId xmlns:a16="http://schemas.microsoft.com/office/drawing/2014/main" id="{2E46F079-016F-47E6-8EAF-60B95A65BF6C}"/>
              </a:ext>
            </a:extLst>
          </p:cNvPr>
          <p:cNvSpPr/>
          <p:nvPr/>
        </p:nvSpPr>
        <p:spPr>
          <a:xfrm>
            <a:off x="1447800" y="1238249"/>
            <a:ext cx="8953499" cy="5114925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kumimoji="1" lang="ja-JP" altLang="en-US" sz="4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表　彰　は</a:t>
            </a:r>
            <a:endParaRPr kumimoji="1" lang="en-US" altLang="ja-JP" sz="4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優　秀　賞　団　体</a:t>
            </a:r>
          </a:p>
          <a:p>
            <a:r>
              <a:rPr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優　秀　賞　個　人</a:t>
            </a:r>
            <a:endParaRPr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特　別　表　彰　団　体</a:t>
            </a:r>
            <a:endParaRPr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協　力　者　賞（個人　団体）</a:t>
            </a:r>
            <a:endParaRPr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の４賞です。</a:t>
            </a:r>
            <a:endParaRPr kumimoji="1" lang="ja-JP" altLang="en-US" sz="2400" dirty="0">
              <a:solidFill>
                <a:schemeClr val="tx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172E66-5BCF-4E50-B6F8-266B76AF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216" y="6070374"/>
            <a:ext cx="973667" cy="274320"/>
          </a:xfrm>
        </p:spPr>
        <p:txBody>
          <a:bodyPr/>
          <a:lstStyle/>
          <a:p>
            <a:pPr algn="r"/>
            <a:fld id="{BEE5DA9F-7E05-4F4C-8905-3E4D655DFD53}" type="slidenum">
              <a:rPr kumimoji="1" lang="ja-JP" altLang="en-US" smtClean="0"/>
              <a:pPr algn="r"/>
              <a:t>3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BCF061-72FA-436F-995B-040AC6B061A4}"/>
              </a:ext>
            </a:extLst>
          </p:cNvPr>
          <p:cNvSpPr txBox="1"/>
          <p:nvPr/>
        </p:nvSpPr>
        <p:spPr>
          <a:xfrm>
            <a:off x="1786690" y="5980940"/>
            <a:ext cx="364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F3B6BD89-16A2-4288-B8EF-56987051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5621" y="5922064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6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6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sp>
        <p:nvSpPr>
          <p:cNvPr id="10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2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94227A-4FAD-4F80-8EAF-11D1B1CF9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77" b="191"/>
          <a:stretch/>
        </p:blipFill>
        <p:spPr>
          <a:xfrm>
            <a:off x="-19980" y="0"/>
            <a:ext cx="12211980" cy="6858000"/>
          </a:xfrm>
          <a:prstGeom prst="rect">
            <a:avLst/>
          </a:prstGeom>
        </p:spPr>
      </p:pic>
      <p:sp>
        <p:nvSpPr>
          <p:cNvPr id="5" name="四角形: 角度付き 4">
            <a:extLst>
              <a:ext uri="{FF2B5EF4-FFF2-40B4-BE49-F238E27FC236}">
                <a16:creationId xmlns:a16="http://schemas.microsoft.com/office/drawing/2014/main" id="{69B01F2F-0EAE-47AC-95FA-FD5FB907528B}"/>
              </a:ext>
            </a:extLst>
          </p:cNvPr>
          <p:cNvSpPr/>
          <p:nvPr/>
        </p:nvSpPr>
        <p:spPr>
          <a:xfrm>
            <a:off x="171450" y="1037590"/>
            <a:ext cx="11849100" cy="5715000"/>
          </a:xfrm>
          <a:prstGeom prst="bevel">
            <a:avLst>
              <a:gd name="adj" fmla="val 434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表　彰　　優 秀 賞 団 体（１２団体）</a:t>
            </a:r>
            <a:endParaRPr kumimoji="1"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1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団　体　名　　　　　　　所　　属　　　　　　成　　　績</a:t>
            </a:r>
            <a:endParaRPr kumimoji="1" lang="en-US" altLang="ja-JP" sz="2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1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福生市軟式野球連盟 ＦＹＢ　 軟式野球連盟　　　東京都市町村総合体育大会　Ｈ２７年優勝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福生市弓道連盟　　　　　　　弓道連盟　　　　　東京都市町村大会　優勝２回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　　　　　　　　東京都民大会　Ｈ３０年３位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オール福生一般　　　　　　　ソフトボール連盟　第４７回東京都市町村総合体育大会　優勝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　　　　　　　　第６３回東京都民大会　５位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フェニックスフューチャーズ　ソフトボール連盟　東京都市町村総合体育大会　第５０回優勝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オール福生壮年　　　　　　　ソフトボール連盟　東京都壮年ソフトボール大会　優勝３回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オール福生実年　　　　　　　ソフトボール連盟　東京都実年ソフトボール大会　優勝５回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オール福生シニア　　　　　　ソフトボール連盟　東京都シニアソフトボール大会　優勝６回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endParaRPr kumimoji="1" lang="en-US" altLang="ja-JP" sz="2000" dirty="0">
              <a:solidFill>
                <a:schemeClr val="tx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9A5D71-C03B-4EBE-9675-E2EB340C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6477" y="6498136"/>
            <a:ext cx="973667" cy="274320"/>
          </a:xfrm>
        </p:spPr>
        <p:txBody>
          <a:bodyPr/>
          <a:lstStyle/>
          <a:p>
            <a:pPr algn="r"/>
            <a:fld id="{BEE5DA9F-7E05-4F4C-8905-3E4D655DFD53}" type="slidenum">
              <a:rPr kumimoji="1" lang="ja-JP" altLang="en-US" smtClean="0"/>
              <a:pPr algn="r"/>
              <a:t>4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D02DC3-785E-488B-A7AA-7D2A772C59D9}"/>
              </a:ext>
            </a:extLst>
          </p:cNvPr>
          <p:cNvSpPr txBox="1"/>
          <p:nvPr/>
        </p:nvSpPr>
        <p:spPr>
          <a:xfrm>
            <a:off x="497386" y="6534453"/>
            <a:ext cx="42340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9E82DB71-1EF4-4212-B9F5-01E86842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8661" y="6479848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sp>
        <p:nvSpPr>
          <p:cNvPr id="10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5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A3439-263B-48E6-BF7A-A66BE58D9D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77" b="191"/>
          <a:stretch/>
        </p:blipFill>
        <p:spPr>
          <a:xfrm>
            <a:off x="-19980" y="0"/>
            <a:ext cx="12211980" cy="6858000"/>
          </a:xfrm>
          <a:prstGeom prst="rect">
            <a:avLst/>
          </a:prstGeom>
        </p:spPr>
      </p:pic>
      <p:sp>
        <p:nvSpPr>
          <p:cNvPr id="5" name="四角形: 角度付き 4">
            <a:extLst>
              <a:ext uri="{FF2B5EF4-FFF2-40B4-BE49-F238E27FC236}">
                <a16:creationId xmlns:a16="http://schemas.microsoft.com/office/drawing/2014/main" id="{69B01F2F-0EAE-47AC-95FA-FD5FB907528B}"/>
              </a:ext>
            </a:extLst>
          </p:cNvPr>
          <p:cNvSpPr/>
          <p:nvPr/>
        </p:nvSpPr>
        <p:spPr>
          <a:xfrm>
            <a:off x="171450" y="1037590"/>
            <a:ext cx="11849100" cy="5715000"/>
          </a:xfrm>
          <a:prstGeom prst="bevel">
            <a:avLst>
              <a:gd name="adj" fmla="val 434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kumimoji="1"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 表　彰　　優 秀 賞 団 体（１２団体）</a:t>
            </a:r>
            <a:endParaRPr kumimoji="1"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団　体　名　　　　　　所　　属　　　　　成　　　績</a:t>
            </a:r>
            <a:endParaRPr kumimoji="1" lang="en-US" altLang="ja-JP" sz="2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1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オール福生ハイシニア　　　ソフトボール連盟　東京都ハイシニアソフトボール大会　優勝４回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オール福生スーパーシニア　ソフトボール連盟　東京都スーパーシニアソフトボール大会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　　　　　　 第１６回優勝　第１８回２位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コスモス（一般女子の部）　バレーボール連盟　東京都市町村総合体育大会　Ｈ２７年優勝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　　　　　　 Ｈ２６／２８年３位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コスモスＪｒ　　　　　　　バレーボール連盟　全日本小学生バレーボール大会　Ｈ２８年出場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（小学生女子の部）　　　 　　　　　　Ｈ２９年ベスト８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福生市卓球連盟　　　　　　卓球連盟　　　　　東京都市町村総合体育大会　第４８回ベスト８</a:t>
            </a:r>
            <a:endParaRPr kumimoji="1" lang="en-US" altLang="ja-JP" sz="2000" dirty="0">
              <a:solidFill>
                <a:schemeClr val="tx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508DB8-E369-4AB8-9786-37524E02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5621" y="6488992"/>
            <a:ext cx="973667" cy="274320"/>
          </a:xfrm>
        </p:spPr>
        <p:txBody>
          <a:bodyPr/>
          <a:lstStyle/>
          <a:p>
            <a:pPr algn="r"/>
            <a:fld id="{BEE5DA9F-7E05-4F4C-8905-3E4D655DFD53}" type="slidenum">
              <a:rPr kumimoji="1" lang="ja-JP" altLang="en-US" smtClean="0"/>
              <a:pPr algn="r"/>
              <a:t>5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0C5145-9F04-45A0-8377-89EB54E1FB6C}"/>
              </a:ext>
            </a:extLst>
          </p:cNvPr>
          <p:cNvSpPr txBox="1"/>
          <p:nvPr/>
        </p:nvSpPr>
        <p:spPr>
          <a:xfrm>
            <a:off x="497386" y="6542842"/>
            <a:ext cx="364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A2C224D2-6155-4757-BBA0-EAC7805B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8661" y="6479848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sp>
        <p:nvSpPr>
          <p:cNvPr id="10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6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EBAE4-B119-4A22-9D39-FCAB272AD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77" b="191"/>
          <a:stretch/>
        </p:blipFill>
        <p:spPr>
          <a:xfrm>
            <a:off x="-19980" y="0"/>
            <a:ext cx="12211980" cy="6858000"/>
          </a:xfrm>
          <a:prstGeom prst="rect">
            <a:avLst/>
          </a:prstGeom>
        </p:spPr>
      </p:pic>
      <p:sp>
        <p:nvSpPr>
          <p:cNvPr id="5" name="四角形: 角度付き 4">
            <a:extLst>
              <a:ext uri="{FF2B5EF4-FFF2-40B4-BE49-F238E27FC236}">
                <a16:creationId xmlns:a16="http://schemas.microsoft.com/office/drawing/2014/main" id="{69B01F2F-0EAE-47AC-95FA-FD5FB907528B}"/>
              </a:ext>
            </a:extLst>
          </p:cNvPr>
          <p:cNvSpPr/>
          <p:nvPr/>
        </p:nvSpPr>
        <p:spPr>
          <a:xfrm>
            <a:off x="171450" y="1037590"/>
            <a:ext cx="11849100" cy="5715000"/>
          </a:xfrm>
          <a:prstGeom prst="bevel">
            <a:avLst>
              <a:gd name="adj" fmla="val 434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  表 彰　　　優 秀 賞 個 人（１２名）</a:t>
            </a:r>
            <a:endParaRPr kumimoji="1"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氏名</a:t>
            </a:r>
            <a:r>
              <a:rPr kumimoji="1" lang="ja-JP" altLang="en-US" sz="16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（敬称略）　　</a:t>
            </a:r>
            <a:r>
              <a:rPr kumimoji="1" lang="ja-JP" altLang="en-US" sz="2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所　属　　　　　　　成　　　績</a:t>
            </a:r>
            <a:endParaRPr kumimoji="1" lang="en-US" altLang="ja-JP" sz="2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1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万場　晋二　　　弓道連盟　　　　　東京都市町村総合体育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　　Ｈ２４／Ｈ２９年　優勝時の団体選手として出場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　　東京都支部対抗大会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　　Ｈ２６／Ｈ２７年　優勝時の団体選手として出場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本井　　恵　　バウンドテニス協会　Ｈ２７年東京都大会、関東大会・ミドルダブルス優勝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　　全国大会ベスト８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　　Ｈ２８年全国大会・ミドルダブルス２位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　　Ｈ３０年東京都大会　ミドルダブルス優勝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小林　拓道　　　陸上競技協会　　　東京都市町村総合体育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　　第４２回／５２回一般男子１５００ｍ２位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中村　秀光　　　陸上競技協会　　　東京都市町村総合体育　第４６回一般男子走高跳３位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DA066C-E55C-4445-932B-A7AB76AB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5621" y="6498136"/>
            <a:ext cx="973667" cy="274320"/>
          </a:xfrm>
        </p:spPr>
        <p:txBody>
          <a:bodyPr/>
          <a:lstStyle/>
          <a:p>
            <a:pPr algn="r"/>
            <a:fld id="{BEE5DA9F-7E05-4F4C-8905-3E4D655DFD53}" type="slidenum">
              <a:rPr kumimoji="1" lang="ja-JP" altLang="en-US" smtClean="0"/>
              <a:pPr algn="r"/>
              <a:t>6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6C6995-DF73-451B-B6C4-F113B83248AB}"/>
              </a:ext>
            </a:extLst>
          </p:cNvPr>
          <p:cNvSpPr txBox="1"/>
          <p:nvPr/>
        </p:nvSpPr>
        <p:spPr>
          <a:xfrm>
            <a:off x="497386" y="6542842"/>
            <a:ext cx="364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11" name="フッター プレースホルダー 6">
            <a:extLst>
              <a:ext uri="{FF2B5EF4-FFF2-40B4-BE49-F238E27FC236}">
                <a16:creationId xmlns:a16="http://schemas.microsoft.com/office/drawing/2014/main" id="{C9D38921-67B5-4FA3-ADF8-E45F941C1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8661" y="6479848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sp>
        <p:nvSpPr>
          <p:cNvPr id="8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8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4F8AB9-8AAD-4727-B094-7B1F114F4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77" b="191"/>
          <a:stretch/>
        </p:blipFill>
        <p:spPr>
          <a:xfrm>
            <a:off x="-19980" y="0"/>
            <a:ext cx="12211980" cy="6858000"/>
          </a:xfrm>
          <a:prstGeom prst="rect">
            <a:avLst/>
          </a:prstGeom>
        </p:spPr>
      </p:pic>
      <p:sp>
        <p:nvSpPr>
          <p:cNvPr id="5" name="四角形: 角度付き 4">
            <a:extLst>
              <a:ext uri="{FF2B5EF4-FFF2-40B4-BE49-F238E27FC236}">
                <a16:creationId xmlns:a16="http://schemas.microsoft.com/office/drawing/2014/main" id="{69B01F2F-0EAE-47AC-95FA-FD5FB907528B}"/>
              </a:ext>
            </a:extLst>
          </p:cNvPr>
          <p:cNvSpPr/>
          <p:nvPr/>
        </p:nvSpPr>
        <p:spPr>
          <a:xfrm>
            <a:off x="171450" y="1037590"/>
            <a:ext cx="11849100" cy="5715000"/>
          </a:xfrm>
          <a:prstGeom prst="bevel">
            <a:avLst>
              <a:gd name="adj" fmla="val 434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表　彰　　優 秀 賞 個 人（１２名）</a:t>
            </a:r>
            <a:endParaRPr kumimoji="1"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氏名</a:t>
            </a:r>
            <a:r>
              <a:rPr kumimoji="1" lang="ja-JP" altLang="en-US" sz="16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（敬称略）　   </a:t>
            </a:r>
            <a:r>
              <a:rPr kumimoji="1" lang="ja-JP" altLang="en-US" sz="2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所   属　　　　　　成      績</a:t>
            </a:r>
            <a:endParaRPr kumimoji="1" lang="en-US" altLang="ja-JP" sz="2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小野寺智子　　ミニテニス連盟　　都民スポレク　Ｈ２５／２６年男女混合フリー３位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小川　  清　　ミニテニス連盟　　都民スポレク　Ｈ２５／２６年男女混合フリー３位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坂口　治代　　ミニテニス連盟　　都民スポレク　Ｈ２６年男女混合４０歳の部３位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石川　裕之　　ミニテニス連盟　　都民スポレク　Ｈ２６年男女混合４０歳の部３位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佐藤真知子　　バドミントン連盟　Ｈ２３年全日本シニア４５歳以上混合ダブルス３位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 Ｈ３０年全日本シニア５５歳以上混合ダブルス３位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山中　杏哩　　バドミントン連盟　Ｈ</a:t>
            </a:r>
            <a:r>
              <a:rPr kumimoji="1" lang="en-US" altLang="ja-JP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30</a:t>
            </a: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年全国小学生ﾊﾞﾄﾞﾐﾝﾄﾝ大会女子ﾀﾞﾌﾞﾙｽ４年生以下出場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 Ｒ１年全国小学生ﾊﾞﾄﾞﾐﾝﾄﾝ大会女子ﾀﾞﾌﾞﾙｽ５年生以下出場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薗田　優奈　　バドミントン連盟　Ｒ１年全国小学生ﾊﾞﾄﾞﾐﾝﾄﾝ大会女子ﾀﾞﾌﾞﾙｽ４年生以下３位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森　眞由美　　バドミントン連盟　Ｈ</a:t>
            </a:r>
            <a:r>
              <a:rPr kumimoji="1" lang="en-US" altLang="ja-JP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22</a:t>
            </a: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年東京都ﾀﾞﾌﾞﾙｽ選手権大会４０歳以上女子ﾀﾞﾌﾞﾙｽ優勝 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857248-388F-48EE-A7F5-B4AB861B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5621" y="6498136"/>
            <a:ext cx="973667" cy="274320"/>
          </a:xfrm>
        </p:spPr>
        <p:txBody>
          <a:bodyPr/>
          <a:lstStyle/>
          <a:p>
            <a:pPr algn="r"/>
            <a:fld id="{BEE5DA9F-7E05-4F4C-8905-3E4D655DFD53}" type="slidenum">
              <a:rPr kumimoji="1" lang="ja-JP" altLang="en-US" smtClean="0"/>
              <a:pPr algn="r"/>
              <a:t>7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2F449E-59A2-4173-AB5E-5AE8974CACA0}"/>
              </a:ext>
            </a:extLst>
          </p:cNvPr>
          <p:cNvSpPr txBox="1"/>
          <p:nvPr/>
        </p:nvSpPr>
        <p:spPr>
          <a:xfrm>
            <a:off x="497386" y="6534453"/>
            <a:ext cx="364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AAE65181-8A32-4709-927A-32A38758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8661" y="6479848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sp>
        <p:nvSpPr>
          <p:cNvPr id="10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5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CE153-98C0-45EF-BA17-9C1C4E89A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77" b="191"/>
          <a:stretch/>
        </p:blipFill>
        <p:spPr>
          <a:xfrm>
            <a:off x="-19980" y="0"/>
            <a:ext cx="12211980" cy="6858000"/>
          </a:xfrm>
          <a:prstGeom prst="rect">
            <a:avLst/>
          </a:prstGeom>
        </p:spPr>
      </p:pic>
      <p:sp>
        <p:nvSpPr>
          <p:cNvPr id="5" name="四角形: 角度付き 4">
            <a:extLst>
              <a:ext uri="{FF2B5EF4-FFF2-40B4-BE49-F238E27FC236}">
                <a16:creationId xmlns:a16="http://schemas.microsoft.com/office/drawing/2014/main" id="{69B01F2F-0EAE-47AC-95FA-FD5FB907528B}"/>
              </a:ext>
            </a:extLst>
          </p:cNvPr>
          <p:cNvSpPr/>
          <p:nvPr/>
        </p:nvSpPr>
        <p:spPr>
          <a:xfrm>
            <a:off x="171450" y="1037590"/>
            <a:ext cx="11849100" cy="5715000"/>
          </a:xfrm>
          <a:prstGeom prst="bevel">
            <a:avLst>
              <a:gd name="adj" fmla="val 434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表　彰　 特 別 表 彰 団 体（５４団体）</a:t>
            </a:r>
            <a:endParaRPr kumimoji="1"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団　体　名</a:t>
            </a:r>
            <a:endParaRPr kumimoji="1" lang="en-US" altLang="ja-JP" sz="2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1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青山医院　　　　　　　　　　　石川酒造（株）　　　　　　　　 一品料理庄作</a:t>
            </a: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うな扇　　　　　　　　　　　 （株）大多摩ハム小林商会　　　　税理士法人 旭サポート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北田園歯科　　　　　　　　　 （株）交運社　　　　　　　　 　（株）塩田組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清水工業（株）　　　　　　 　（有）セイビ印刷所　　　　　 　（有）西武葬祭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セブンイレブン福生牛浜駅南店　高村内科クリニック　　　　　 　田村酒造場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（株）冨田屋　　　　　　　　　（株）トヨタレンタリース多摩 　（株）西多摩新聞社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西村医院　　　　　　　　　　  日展ホーム（株）　　　　　 　　ネッツトヨタ多摩（株）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のぐち酒店　　　　　　　　　　ハーツヒグチ（株）樋口商店　　（株）藤美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福生市商工会　　　　　　　　　フットサルクラブ渡辺淳一　　   武陽ガス（株）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1CFD08-EED1-4F5C-AF06-8583DD88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5621" y="6488992"/>
            <a:ext cx="973667" cy="274320"/>
          </a:xfrm>
        </p:spPr>
        <p:txBody>
          <a:bodyPr/>
          <a:lstStyle/>
          <a:p>
            <a:pPr algn="r"/>
            <a:fld id="{BEE5DA9F-7E05-4F4C-8905-3E4D655DFD53}" type="slidenum">
              <a:rPr kumimoji="1" lang="ja-JP" altLang="en-US" smtClean="0"/>
              <a:pPr algn="r"/>
              <a:t>8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9F0D65-4BEB-4642-9C89-2ABBE3AA938C}"/>
              </a:ext>
            </a:extLst>
          </p:cNvPr>
          <p:cNvSpPr txBox="1"/>
          <p:nvPr/>
        </p:nvSpPr>
        <p:spPr>
          <a:xfrm>
            <a:off x="497386" y="6534453"/>
            <a:ext cx="364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89171571-7D66-440F-8ED4-D0C3FDBF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8661" y="6479848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sp>
        <p:nvSpPr>
          <p:cNvPr id="10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3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1D513-2546-4452-8976-944079C3B3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77" b="191"/>
          <a:stretch/>
        </p:blipFill>
        <p:spPr>
          <a:xfrm>
            <a:off x="-19980" y="0"/>
            <a:ext cx="12211980" cy="6858000"/>
          </a:xfrm>
          <a:prstGeom prst="rect">
            <a:avLst/>
          </a:prstGeom>
        </p:spPr>
      </p:pic>
      <p:sp>
        <p:nvSpPr>
          <p:cNvPr id="5" name="四角形: 角度付き 4">
            <a:extLst>
              <a:ext uri="{FF2B5EF4-FFF2-40B4-BE49-F238E27FC236}">
                <a16:creationId xmlns:a16="http://schemas.microsoft.com/office/drawing/2014/main" id="{69B01F2F-0EAE-47AC-95FA-FD5FB907528B}"/>
              </a:ext>
            </a:extLst>
          </p:cNvPr>
          <p:cNvSpPr/>
          <p:nvPr/>
        </p:nvSpPr>
        <p:spPr>
          <a:xfrm>
            <a:off x="171450" y="1037590"/>
            <a:ext cx="11849100" cy="5715000"/>
          </a:xfrm>
          <a:prstGeom prst="bevel">
            <a:avLst>
              <a:gd name="adj" fmla="val 434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表　彰　 特 別 表 彰 団 体（５４団体）</a:t>
            </a:r>
            <a:endParaRPr kumimoji="1" lang="en-US" altLang="ja-JP" sz="32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団　体　名</a:t>
            </a:r>
            <a:endParaRPr kumimoji="1" lang="en-US" altLang="ja-JP" sz="2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（株）マルミ運動具店　　　　　（有）武藤材木店　　　　　　 森田助産院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 山﨑石材　　　　　　　　　　　やまみ屋　　　　　　　　　　東京福生ライオンズクラブ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 東京福生ロータリークラブ　　 （株）西東京アイビー化粧品　 福生市金融団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（有）ホリエ看板店　　　　　　 みいだ </a:t>
            </a:r>
            <a:r>
              <a:rPr kumimoji="1" lang="en-US" altLang="ja-JP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Dental</a:t>
            </a: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kumimoji="1" lang="en-US" altLang="ja-JP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Clinic</a:t>
            </a: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 　 （株）ﾗｹｯﾄｼｮｯﾌﾟﾌｼﾞ八王子店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 大塚製薬株式会社　　　　　　　福生熊川南郵便局　　　　　　福生市観光協会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（株）村尾組（葬儀のそうしん）（株）ワン・スター　　　　　（有）麻生マーク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 桂川内科医院　　　　　　　　　福生市柔道整復師会　　　　　福生リトルシニア野球協会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（有）ダイワ徽章　　　　　　　（有）柳川ガレーチ゛　　　　 </a:t>
            </a:r>
            <a:r>
              <a:rPr kumimoji="1" lang="en-US" altLang="ja-JP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Pizza</a:t>
            </a: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＆ｲﾀﾘｱﾝﾚｽﾄﾗﾝ</a:t>
            </a:r>
            <a:r>
              <a:rPr kumimoji="1" lang="en-US" altLang="ja-JP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NICOLA</a:t>
            </a:r>
          </a:p>
          <a:p>
            <a:pPr>
              <a:spcAft>
                <a:spcPts val="600"/>
              </a:spcAft>
            </a:pPr>
            <a:r>
              <a:rPr kumimoji="1"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 福生二見屋　　　　　　　　　　福生市社会福祉協議会　　　　あつみ歯科クリニック</a:t>
            </a:r>
            <a:endParaRPr kumimoji="1"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0EAFC8-1EEB-4E6A-8067-8C06A9F6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5621" y="6498136"/>
            <a:ext cx="973667" cy="274320"/>
          </a:xfrm>
        </p:spPr>
        <p:txBody>
          <a:bodyPr/>
          <a:lstStyle/>
          <a:p>
            <a:pPr algn="r"/>
            <a:fld id="{BEE5DA9F-7E05-4F4C-8905-3E4D655DFD53}" type="slidenum">
              <a:rPr kumimoji="1" lang="ja-JP" altLang="en-US" smtClean="0"/>
              <a:pPr algn="r"/>
              <a:t>9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49DEEA-0E94-43AB-ADDE-A43F0FF9895C}"/>
              </a:ext>
            </a:extLst>
          </p:cNvPr>
          <p:cNvSpPr txBox="1"/>
          <p:nvPr/>
        </p:nvSpPr>
        <p:spPr>
          <a:xfrm>
            <a:off x="497386" y="6534453"/>
            <a:ext cx="364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i="1" dirty="0">
                <a:latin typeface="Centaur" panose="02030504050205020304" pitchFamily="18" charset="0"/>
              </a:rPr>
              <a:t>Copyright </a:t>
            </a:r>
            <a:r>
              <a:rPr lang="ja-JP" altLang="ja-JP" sz="700" i="1" dirty="0">
                <a:effectLst/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Ⓒ</a:t>
            </a:r>
            <a:r>
              <a:rPr lang="ja-JP" altLang="en-US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700" i="1" dirty="0">
                <a:latin typeface="Centaur" panose="020305040502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2010-</a:t>
            </a:r>
            <a:r>
              <a:rPr kumimoji="1" lang="en-US" altLang="ja-JP" sz="700" i="1" dirty="0">
                <a:latin typeface="Centaur" panose="02030504050205020304" pitchFamily="18" charset="0"/>
              </a:rPr>
              <a:t>2020,Fussa Amateur Athletic </a:t>
            </a:r>
            <a:r>
              <a:rPr kumimoji="1" lang="en-US" altLang="ja-JP" sz="700" i="1" dirty="0">
                <a:latin typeface="Century" panose="02040604050505020304" pitchFamily="18" charset="0"/>
              </a:rPr>
              <a:t>Associations.</a:t>
            </a:r>
            <a:r>
              <a:rPr lang="en-US" altLang="ja-JP" sz="700" b="0" i="1" dirty="0">
                <a:solidFill>
                  <a:srgbClr val="333333"/>
                </a:solidFill>
                <a:effectLst/>
                <a:latin typeface="Century" panose="02040604050505020304" pitchFamily="18" charset="0"/>
              </a:rPr>
              <a:t> All Rights Reserved.</a:t>
            </a:r>
            <a:endParaRPr kumimoji="1" lang="ja-JP" altLang="en-US" sz="700" i="1" dirty="0">
              <a:latin typeface="Century" panose="02040604050505020304" pitchFamily="18" charset="0"/>
            </a:endParaRPr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02673314-2C39-47F4-8128-E2DF09FC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8661" y="6479848"/>
            <a:ext cx="4376847" cy="274320"/>
          </a:xfrm>
        </p:spPr>
        <p:txBody>
          <a:bodyPr/>
          <a:lstStyle/>
          <a:p>
            <a:pPr algn="dist"/>
            <a:r>
              <a:rPr kumimoji="1" lang="zh-TW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福生市体育協会　創立６０周年記念式典</a:t>
            </a:r>
            <a:r>
              <a:rPr kumimoji="1"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部会</a:t>
            </a:r>
          </a:p>
        </p:txBody>
      </p:sp>
      <p:sp>
        <p:nvSpPr>
          <p:cNvPr id="10" name="タイトル 6">
            <a:extLst>
              <a:ext uri="{FF2B5EF4-FFF2-40B4-BE49-F238E27FC236}">
                <a16:creationId xmlns:a16="http://schemas.microsoft.com/office/drawing/2014/main" id="{6909B3BA-9827-4B9B-9878-9D862F0D0B8D}"/>
              </a:ext>
            </a:extLst>
          </p:cNvPr>
          <p:cNvSpPr txBox="1">
            <a:spLocks/>
          </p:cNvSpPr>
          <p:nvPr/>
        </p:nvSpPr>
        <p:spPr>
          <a:xfrm>
            <a:off x="365760" y="310896"/>
            <a:ext cx="11511280" cy="63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福生市体育協会創立６０周年記念式典～表彰～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5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|1.9|1.8|1.9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2.3|2.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3|2.3|2.1|1.9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1.9|2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1.9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2.1|2.2|2.1|2.2|1.9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2|2.1|2.2|2.1|2.2|1.8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|1.9|1.9|2|1.6|1.8|1.6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1.7|1.8|1.8|1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ンテグラル">
  <a:themeElements>
    <a:clrScheme name="インテグラル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インテグラル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インテグラル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2833</TotalTime>
  <Words>1961</Words>
  <Application>Microsoft Office PowerPoint</Application>
  <PresentationFormat>ワイド画面</PresentationFormat>
  <Paragraphs>184</Paragraphs>
  <Slides>14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AR P明朝体U</vt:lpstr>
      <vt:lpstr>HG正楷書体-PRO</vt:lpstr>
      <vt:lpstr>ＭＳ 明朝</vt:lpstr>
      <vt:lpstr>游ゴシック</vt:lpstr>
      <vt:lpstr>Centaur</vt:lpstr>
      <vt:lpstr>Century</vt:lpstr>
      <vt:lpstr>Tw Cen MT</vt:lpstr>
      <vt:lpstr>Tw Cen MT Condensed</vt:lpstr>
      <vt:lpstr>Wingdings 3</vt:lpstr>
      <vt:lpstr>インテグラル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池田 浩三</dc:creator>
  <cp:lastModifiedBy>USER</cp:lastModifiedBy>
  <cp:revision>463</cp:revision>
  <dcterms:created xsi:type="dcterms:W3CDTF">2020-03-05T03:08:29Z</dcterms:created>
  <dcterms:modified xsi:type="dcterms:W3CDTF">2020-12-11T00:06:59Z</dcterms:modified>
</cp:coreProperties>
</file>